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4"/>
  </p:notesMasterIdLst>
  <p:sldIdLst>
    <p:sldId id="271" r:id="rId3"/>
    <p:sldId id="258" r:id="rId4"/>
    <p:sldId id="327" r:id="rId5"/>
    <p:sldId id="338" r:id="rId6"/>
    <p:sldId id="278" r:id="rId7"/>
    <p:sldId id="339" r:id="rId8"/>
    <p:sldId id="337" r:id="rId9"/>
    <p:sldId id="340" r:id="rId10"/>
    <p:sldId id="341" r:id="rId11"/>
    <p:sldId id="342" r:id="rId12"/>
    <p:sldId id="272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166" autoAdjust="0"/>
    <p:restoredTop sz="94521" autoAdjust="0"/>
  </p:normalViewPr>
  <p:slideViewPr>
    <p:cSldViewPr>
      <p:cViewPr varScale="1">
        <p:scale>
          <a:sx n="112" d="100"/>
          <a:sy n="112" d="100"/>
        </p:scale>
        <p:origin x="-576" y="-78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785786" y="1636394"/>
            <a:ext cx="607223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      +      =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      +      +     =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      +      +     +      =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      +      +     +      +     =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(5)      +      +     +      +     +      =</a:t>
            </a:r>
          </a:p>
        </p:txBody>
      </p:sp>
      <p:sp>
        <p:nvSpPr>
          <p:cNvPr id="30" name="矩形 29"/>
          <p:cNvSpPr/>
          <p:nvPr/>
        </p:nvSpPr>
        <p:spPr>
          <a:xfrm>
            <a:off x="1071538" y="350510"/>
            <a:ext cx="70009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计算下面前四个算式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你从中发现了什么规律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再直接写出第五个算式的结果。</a:t>
            </a:r>
          </a:p>
        </p:txBody>
      </p:sp>
      <p:sp>
        <p:nvSpPr>
          <p:cNvPr id="31" name="矩形 30"/>
          <p:cNvSpPr/>
          <p:nvPr/>
        </p:nvSpPr>
        <p:spPr>
          <a:xfrm>
            <a:off x="3214678" y="1707832"/>
            <a:ext cx="10715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2" name="表格 31"/>
          <p:cNvGraphicFramePr>
            <a:graphicFrameLocks noGrp="1"/>
          </p:cNvGraphicFramePr>
          <p:nvPr/>
        </p:nvGraphicFramePr>
        <p:xfrm>
          <a:off x="1404569" y="1564956"/>
          <a:ext cx="45275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3" name="表格 32"/>
          <p:cNvGraphicFramePr>
            <a:graphicFrameLocks noGrp="1"/>
          </p:cNvGraphicFramePr>
          <p:nvPr/>
        </p:nvGraphicFramePr>
        <p:xfrm>
          <a:off x="2261825" y="1564956"/>
          <a:ext cx="45275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4" name="表格 33"/>
          <p:cNvGraphicFramePr>
            <a:graphicFrameLocks noGrp="1"/>
          </p:cNvGraphicFramePr>
          <p:nvPr/>
        </p:nvGraphicFramePr>
        <p:xfrm>
          <a:off x="3143208" y="2272674"/>
          <a:ext cx="45275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5" name="表格 34"/>
          <p:cNvGraphicFramePr>
            <a:graphicFrameLocks noGrp="1"/>
          </p:cNvGraphicFramePr>
          <p:nvPr/>
        </p:nvGraphicFramePr>
        <p:xfrm>
          <a:off x="1404569" y="2272674"/>
          <a:ext cx="45275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6" name="表格 35"/>
          <p:cNvGraphicFramePr>
            <a:graphicFrameLocks noGrp="1"/>
          </p:cNvGraphicFramePr>
          <p:nvPr/>
        </p:nvGraphicFramePr>
        <p:xfrm>
          <a:off x="2285952" y="2272674"/>
          <a:ext cx="45275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7" name="表格 36"/>
          <p:cNvGraphicFramePr>
            <a:graphicFrameLocks noGrp="1"/>
          </p:cNvGraphicFramePr>
          <p:nvPr/>
        </p:nvGraphicFramePr>
        <p:xfrm>
          <a:off x="4071934" y="2207898"/>
          <a:ext cx="49085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0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0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8" name="表格 37"/>
          <p:cNvGraphicFramePr>
            <a:graphicFrameLocks noGrp="1"/>
          </p:cNvGraphicFramePr>
          <p:nvPr/>
        </p:nvGraphicFramePr>
        <p:xfrm>
          <a:off x="5643570" y="342234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9" name="表格 38"/>
          <p:cNvGraphicFramePr>
            <a:graphicFrameLocks noGrp="1"/>
          </p:cNvGraphicFramePr>
          <p:nvPr/>
        </p:nvGraphicFramePr>
        <p:xfrm>
          <a:off x="3143208" y="2886559"/>
          <a:ext cx="45275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0" name="表格 39"/>
          <p:cNvGraphicFramePr>
            <a:graphicFrameLocks noGrp="1"/>
          </p:cNvGraphicFramePr>
          <p:nvPr/>
        </p:nvGraphicFramePr>
        <p:xfrm>
          <a:off x="1404569" y="2886559"/>
          <a:ext cx="45275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1" name="表格 40"/>
          <p:cNvGraphicFramePr>
            <a:graphicFrameLocks noGrp="1"/>
          </p:cNvGraphicFramePr>
          <p:nvPr/>
        </p:nvGraphicFramePr>
        <p:xfrm>
          <a:off x="2285952" y="2886559"/>
          <a:ext cx="45275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2" name="表格 41"/>
          <p:cNvGraphicFramePr>
            <a:graphicFrameLocks noGrp="1"/>
          </p:cNvGraphicFramePr>
          <p:nvPr/>
        </p:nvGraphicFramePr>
        <p:xfrm>
          <a:off x="3929026" y="2886559"/>
          <a:ext cx="45275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3" name="表格 42"/>
          <p:cNvGraphicFramePr>
            <a:graphicFrameLocks noGrp="1"/>
          </p:cNvGraphicFramePr>
          <p:nvPr/>
        </p:nvGraphicFramePr>
        <p:xfrm>
          <a:off x="3167335" y="3565220"/>
          <a:ext cx="45275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4" name="表格 43"/>
          <p:cNvGraphicFramePr>
            <a:graphicFrameLocks noGrp="1"/>
          </p:cNvGraphicFramePr>
          <p:nvPr/>
        </p:nvGraphicFramePr>
        <p:xfrm>
          <a:off x="1428696" y="3565220"/>
          <a:ext cx="45275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5" name="表格 44"/>
          <p:cNvGraphicFramePr>
            <a:graphicFrameLocks noGrp="1"/>
          </p:cNvGraphicFramePr>
          <p:nvPr/>
        </p:nvGraphicFramePr>
        <p:xfrm>
          <a:off x="2310079" y="3565220"/>
          <a:ext cx="45275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6" name="表格 45"/>
          <p:cNvGraphicFramePr>
            <a:graphicFrameLocks noGrp="1"/>
          </p:cNvGraphicFramePr>
          <p:nvPr/>
        </p:nvGraphicFramePr>
        <p:xfrm>
          <a:off x="4786282" y="3565220"/>
          <a:ext cx="45275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7" name="表格 46"/>
          <p:cNvGraphicFramePr>
            <a:graphicFrameLocks noGrp="1"/>
          </p:cNvGraphicFramePr>
          <p:nvPr/>
        </p:nvGraphicFramePr>
        <p:xfrm>
          <a:off x="3929026" y="3565220"/>
          <a:ext cx="45275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8" name="表格 47"/>
          <p:cNvGraphicFramePr>
            <a:graphicFrameLocks noGrp="1"/>
          </p:cNvGraphicFramePr>
          <p:nvPr/>
        </p:nvGraphicFramePr>
        <p:xfrm>
          <a:off x="3167335" y="4208162"/>
          <a:ext cx="45275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9" name="表格 48"/>
          <p:cNvGraphicFramePr>
            <a:graphicFrameLocks noGrp="1"/>
          </p:cNvGraphicFramePr>
          <p:nvPr/>
        </p:nvGraphicFramePr>
        <p:xfrm>
          <a:off x="1428696" y="4208162"/>
          <a:ext cx="45275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0" name="表格 49"/>
          <p:cNvGraphicFramePr>
            <a:graphicFrameLocks noGrp="1"/>
          </p:cNvGraphicFramePr>
          <p:nvPr/>
        </p:nvGraphicFramePr>
        <p:xfrm>
          <a:off x="2310079" y="4208162"/>
          <a:ext cx="45275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1" name="表格 50"/>
          <p:cNvGraphicFramePr>
            <a:graphicFrameLocks noGrp="1"/>
          </p:cNvGraphicFramePr>
          <p:nvPr/>
        </p:nvGraphicFramePr>
        <p:xfrm>
          <a:off x="4786282" y="4208162"/>
          <a:ext cx="45275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2" name="表格 51"/>
          <p:cNvGraphicFramePr>
            <a:graphicFrameLocks noGrp="1"/>
          </p:cNvGraphicFramePr>
          <p:nvPr/>
        </p:nvGraphicFramePr>
        <p:xfrm>
          <a:off x="3929026" y="4208162"/>
          <a:ext cx="45275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3" name="表格 52"/>
          <p:cNvGraphicFramePr>
            <a:graphicFrameLocks noGrp="1"/>
          </p:cNvGraphicFramePr>
          <p:nvPr/>
        </p:nvGraphicFramePr>
        <p:xfrm>
          <a:off x="5643538" y="4208162"/>
          <a:ext cx="45275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4" name="矩形 53"/>
          <p:cNvSpPr/>
          <p:nvPr/>
        </p:nvSpPr>
        <p:spPr>
          <a:xfrm>
            <a:off x="4857752" y="2993716"/>
            <a:ext cx="10715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572264" y="4351038"/>
            <a:ext cx="10715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857752" y="1857370"/>
            <a:ext cx="19288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规律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7" name="表格 56"/>
          <p:cNvGraphicFramePr>
            <a:graphicFrameLocks noGrp="1"/>
          </p:cNvGraphicFramePr>
          <p:nvPr/>
        </p:nvGraphicFramePr>
        <p:xfrm>
          <a:off x="6611650" y="1643056"/>
          <a:ext cx="217519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519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真分数的个数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54" grpId="0"/>
      <p:bldP spid="55" grpId="0"/>
      <p:bldP spid="5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6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同分母分数加、减法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42910" y="756022"/>
            <a:ext cx="721523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的分数单位是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个这样的分数单位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          分数单位相同的分数有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 1=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 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=1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142976" y="613146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4143372" y="1357304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715140" y="857238"/>
            <a:ext cx="546945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4643438" y="64292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2214546" y="192880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429256" y="2214560"/>
            <a:ext cx="3070071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后两空答案不唯一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3786182" y="200024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1942772" y="3228986"/>
          <a:ext cx="120046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046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  )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4300226" y="3214692"/>
          <a:ext cx="120046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046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  )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2348806" y="3143254"/>
            <a:ext cx="365806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596559" y="3643320"/>
            <a:ext cx="546945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00100" y="1071552"/>
            <a:ext cx="7215238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把单位“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平均分成若干份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表示其中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份的数叫分数单位。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可以写成分子、分母相同的分数。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00364" y="1857370"/>
            <a:ext cx="365806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85786" y="857238"/>
            <a:ext cx="835821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         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         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-         =                     -(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-         =                     -(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)=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14282" y="87153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428860" y="92867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3786182" y="87153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6011560" y="87153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214414" y="178593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214282" y="178593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3786182" y="178593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3929058" y="351473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6000760" y="178593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4929190" y="85723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2428860" y="178593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4857752" y="178593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1214414" y="87153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1214414" y="2643188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214282" y="2643188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6000760" y="2643188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3786182" y="2643188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1214414" y="3514738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214282" y="3514738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6090454" y="351473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6" name="表格 25"/>
          <p:cNvGraphicFramePr>
            <a:graphicFrameLocks noGrp="1"/>
          </p:cNvGraphicFramePr>
          <p:nvPr/>
        </p:nvGraphicFramePr>
        <p:xfrm>
          <a:off x="2428860" y="264318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4938401" y="264318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8" name="表格 27"/>
          <p:cNvGraphicFramePr>
            <a:graphicFrameLocks noGrp="1"/>
          </p:cNvGraphicFramePr>
          <p:nvPr/>
        </p:nvGraphicFramePr>
        <p:xfrm>
          <a:off x="2428860" y="357188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4857752" y="357188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0066" y="857238"/>
            <a:ext cx="835821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+         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)=</a:t>
            </a:r>
          </a:p>
          <a:p>
            <a:pPr>
              <a:lnSpc>
                <a:spcPct val="20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1-         =                    1-          -          =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642910" y="87153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009575" y="92867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4214810" y="87153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6440188" y="87153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5357818" y="85723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1643042" y="87153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1214414" y="2643188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4797114" y="2643188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6072198" y="265748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6" name="表格 25"/>
          <p:cNvGraphicFramePr>
            <a:graphicFrameLocks noGrp="1"/>
          </p:cNvGraphicFramePr>
          <p:nvPr/>
        </p:nvGraphicFramePr>
        <p:xfrm>
          <a:off x="2428860" y="264318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7286644" y="264318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57158" y="428610"/>
            <a:ext cx="8501122" cy="42712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填一填。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(1)“      +     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      加上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一共是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(2)“       -      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       减去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4572000" y="230029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4000496" y="1500180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261725" y="144303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2118981" y="144303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5000628" y="144303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7715272" y="144303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2857488" y="222885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1285852" y="308611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2143108" y="308611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5190815" y="308611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7905459" y="308611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2547609" y="401480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6643702" y="1500180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714480" y="2371730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</a:p>
        </p:txBody>
      </p:sp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3866831" y="394336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4071934" y="3214692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786578" y="3214692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57290" y="4014804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3" grpId="0"/>
      <p:bldP spid="24" grpId="0"/>
      <p:bldP spid="26" grpId="0"/>
      <p:bldP spid="27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1071538" y="714362"/>
            <a:ext cx="721523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一项工程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第一个月完成全部工程的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第二个月比第一个月多完成全部工程的       。两个月共完成全部工程的几分之几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graphicFrame>
        <p:nvGraphicFramePr>
          <p:cNvPr id="30" name="表格 29"/>
          <p:cNvGraphicFramePr>
            <a:graphicFrameLocks noGrp="1"/>
          </p:cNvGraphicFramePr>
          <p:nvPr/>
        </p:nvGraphicFramePr>
        <p:xfrm>
          <a:off x="7000891" y="571486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1" name="表格 30"/>
          <p:cNvGraphicFramePr>
            <a:graphicFrameLocks noGrp="1"/>
          </p:cNvGraphicFramePr>
          <p:nvPr/>
        </p:nvGraphicFramePr>
        <p:xfrm>
          <a:off x="7215205" y="1357304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2643173" y="2928940"/>
            <a:ext cx="2358338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    +     =</a:t>
            </a:r>
          </a:p>
        </p:txBody>
      </p:sp>
      <p:graphicFrame>
        <p:nvGraphicFramePr>
          <p:cNvPr id="33" name="表格 32"/>
          <p:cNvGraphicFramePr>
            <a:graphicFrameLocks noGrp="1"/>
          </p:cNvGraphicFramePr>
          <p:nvPr/>
        </p:nvGraphicFramePr>
        <p:xfrm>
          <a:off x="2071669" y="272892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4" name="表格 33"/>
          <p:cNvGraphicFramePr>
            <a:graphicFrameLocks noGrp="1"/>
          </p:cNvGraphicFramePr>
          <p:nvPr/>
        </p:nvGraphicFramePr>
        <p:xfrm>
          <a:off x="3000363" y="272892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5" name="表格 34"/>
          <p:cNvGraphicFramePr>
            <a:graphicFrameLocks noGrp="1"/>
          </p:cNvGraphicFramePr>
          <p:nvPr/>
        </p:nvGraphicFramePr>
        <p:xfrm>
          <a:off x="4071933" y="272892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6" name="表格 35"/>
          <p:cNvGraphicFramePr>
            <a:graphicFrameLocks noGrp="1"/>
          </p:cNvGraphicFramePr>
          <p:nvPr/>
        </p:nvGraphicFramePr>
        <p:xfrm>
          <a:off x="5143503" y="272892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1399400" y="3857634"/>
            <a:ext cx="5958682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答：两个月共完成全部工程的    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8" name="表格 37"/>
          <p:cNvGraphicFramePr>
            <a:graphicFrameLocks noGrp="1"/>
          </p:cNvGraphicFramePr>
          <p:nvPr/>
        </p:nvGraphicFramePr>
        <p:xfrm>
          <a:off x="6328622" y="371475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1285852" y="642924"/>
            <a:ext cx="6429420" cy="1957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丽丽有一些钱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如果她给伊伊        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两人的钱数就相等。原来丽丽比伊伊多多少元钱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857488" y="2714626"/>
            <a:ext cx="2900153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    =     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graphicFrame>
        <p:nvGraphicFramePr>
          <p:cNvPr id="31" name="表格 30"/>
          <p:cNvGraphicFramePr>
            <a:graphicFrameLocks noGrp="1"/>
          </p:cNvGraphicFramePr>
          <p:nvPr/>
        </p:nvGraphicFramePr>
        <p:xfrm>
          <a:off x="2357422" y="264318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2" name="表格 31"/>
          <p:cNvGraphicFramePr>
            <a:graphicFrameLocks noGrp="1"/>
          </p:cNvGraphicFramePr>
          <p:nvPr/>
        </p:nvGraphicFramePr>
        <p:xfrm>
          <a:off x="3214678" y="264318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3" name="表格 32"/>
          <p:cNvGraphicFramePr>
            <a:graphicFrameLocks noGrp="1"/>
          </p:cNvGraphicFramePr>
          <p:nvPr/>
        </p:nvGraphicFramePr>
        <p:xfrm>
          <a:off x="4214810" y="264318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4" name="表格 33"/>
          <p:cNvGraphicFramePr>
            <a:graphicFrameLocks noGrp="1"/>
          </p:cNvGraphicFramePr>
          <p:nvPr/>
        </p:nvGraphicFramePr>
        <p:xfrm>
          <a:off x="6190947" y="58578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1643042" y="3714758"/>
            <a:ext cx="577914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答：原来丽丽比红红多     元钱。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6" name="表格 35"/>
          <p:cNvGraphicFramePr>
            <a:graphicFrameLocks noGrp="1"/>
          </p:cNvGraphicFramePr>
          <p:nvPr/>
        </p:nvGraphicFramePr>
        <p:xfrm>
          <a:off x="5509905" y="364332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418</Words>
  <Application>WPS 演示</Application>
  <PresentationFormat>全屏显示(16:9)</PresentationFormat>
  <Paragraphs>233</Paragraphs>
  <Slides>11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303</cp:revision>
  <dcterms:created xsi:type="dcterms:W3CDTF">2018-12-06T02:32:00Z</dcterms:created>
  <dcterms:modified xsi:type="dcterms:W3CDTF">2020-11-10T02:10:16Z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